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af48ac218bb1c809b8e42c4f3630dcf8e3008383.png"/>
<Relationship Id="rId4" Type="http://schemas.openxmlformats.org/officeDocument/2006/relationships/image" Target="../media/eb158eccae7cfb7ae3f58c4c5733e73c43633162.png"/>
<Relationship Id="rId5" Type="http://schemas.openxmlformats.org/officeDocument/2006/relationships/image" Target="../media/f19c3cc94242d945dfc6b20cda3a73971e5f2cfa.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5b07c66327811f514e05af6aec4c1deb3a4b2e2a.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City of High Point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City of High Point</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$2.58M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$941K</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$1.64M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City of High Point</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2</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2</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City of High Point</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City of High Point</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$33.4K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one</a:t>
            </a:r>
            <a:r>
              <a:rPr cap="none" sz="1000" i="0" b="1" u="none" strike="noStrike">
                <a:solidFill>
                  <a:srgbClr val="346076">
                    <a:alpha val="100000"/>
                  </a:srgbClr>
                </a:solidFill>
                <a:latin typeface="Arial"/>
                <a:cs typeface="Arial"/>
                <a:ea typeface="Arial"/>
                <a:sym typeface="Arial"/>
              </a:rPr>
              <a:t> Exhibit A strategy</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City of High Point</a:t>
            </a:r>
            <a:r>
              <a:rPr cap="none" sz="1000" i="0" b="0" u="none" strike="noStrike">
                <a:solidFill>
                  <a:srgbClr val="000000">
                    <a:alpha val="100000"/>
                  </a:srgbClr>
                </a:solidFill>
                <a:latin typeface="Arial"/>
                <a:cs typeface="Arial"/>
                <a:ea typeface="Arial"/>
                <a:sym typeface="Arial"/>
              </a:rPr>
              <a:t>'s most-funded strategy is:'</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Naloxone Distribution</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$33.4K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2026-08-21T10:43:05Z</dcterms:modified>
</cp:coreProperties>
</file>